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59" r:id="rId5"/>
    <p:sldId id="260" r:id="rId6"/>
    <p:sldId id="258" r:id="rId7"/>
    <p:sldId id="263" r:id="rId8"/>
    <p:sldId id="272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50" autoAdjust="0"/>
  </p:normalViewPr>
  <p:slideViewPr>
    <p:cSldViewPr>
      <p:cViewPr>
        <p:scale>
          <a:sx n="75" d="100"/>
          <a:sy n="75" d="100"/>
        </p:scale>
        <p:origin x="-67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8800" b="1" dirty="0" smtClean="0"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88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9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600200"/>
            <a:ext cx="4800601" cy="3657600"/>
          </a:xfrm>
        </p:spPr>
      </p:pic>
    </p:spTree>
    <p:extLst>
      <p:ext uri="{BB962C8B-B14F-4D97-AF65-F5344CB8AC3E}">
        <p14:creationId xmlns:p14="http://schemas.microsoft.com/office/powerpoint/2010/main" val="2101053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229600" cy="1143000"/>
          </a:xfrm>
          <a:solidFill>
            <a:srgbClr val="92D050"/>
          </a:solidFill>
          <a:ln w="1270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" y="1752600"/>
            <a:ext cx="4038600" cy="4525963"/>
          </a:xfr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আলমাস আহসানুল আলম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প্রভাষক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কম্পিউটার শিক্ষা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পাঠ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পরিচিতি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শ্রেণি-একাদশ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বিষয়- কম্পিউটার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অধ্যায়-  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7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পাঠ-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ইনপুট/আউটপুট যন্ত্রপাতি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সময়- ৬০ মিনিট</a:t>
            </a:r>
          </a:p>
        </p:txBody>
      </p:sp>
    </p:spTree>
    <p:extLst>
      <p:ext uri="{BB962C8B-B14F-4D97-AF65-F5344CB8AC3E}">
        <p14:creationId xmlns:p14="http://schemas.microsoft.com/office/powerpoint/2010/main" val="544692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8600"/>
            <a:ext cx="8458200" cy="6096000"/>
          </a:xfrm>
        </p:spPr>
      </p:pic>
    </p:spTree>
    <p:extLst>
      <p:ext uri="{BB962C8B-B14F-4D97-AF65-F5344CB8AC3E}">
        <p14:creationId xmlns:p14="http://schemas.microsoft.com/office/powerpoint/2010/main" val="1947652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81200" y="2057400"/>
            <a:ext cx="5943600" cy="280076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ইনপুট/আউটপুটযন্ত্রপাতি  </a:t>
            </a:r>
            <a:endParaRPr lang="bn-BD" sz="8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162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5867400"/>
          </a:xfr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en-US" sz="3600" dirty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		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3600" dirty="0" smtClean="0">
                <a:latin typeface="NikoshBAN" pitchFamily="2" charset="0"/>
                <a:cs typeface="NikoshBAN" pitchFamily="2" charset="0"/>
              </a:rPr>
            </a:br>
            <a:r>
              <a:rPr lang="en-US" sz="3600" dirty="0">
                <a:latin typeface="NikoshBAN" pitchFamily="2" charset="0"/>
                <a:cs typeface="NikoshBAN" pitchFamily="2" charset="0"/>
              </a:rPr>
              <a:t/>
            </a:r>
            <a:br>
              <a:rPr lang="en-US" sz="3600" dirty="0"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 ইনপুট/আউটপুট যন্ত্রপাতির সঙ্গা বলতে পারবে ।</a:t>
            </a:r>
            <a:br>
              <a:rPr lang="bn-BD" sz="3600" dirty="0" smtClean="0"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 বিভিন্ন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ধরনের ইনপুট/আউটপুট যন্ত্রপাতির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নাম বলতে পারবে।</a:t>
            </a:r>
            <a:br>
              <a:rPr lang="bn-BD" sz="3600" dirty="0" smtClean="0"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। ইনপুট/আউটপুট যন্ত্রপাতির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নাম লিখতে পারবে।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</a:t>
            </a:r>
            <a:br>
              <a:rPr lang="en-US" sz="3600" dirty="0" smtClean="0">
                <a:latin typeface="NikoshBAN" pitchFamily="2" charset="0"/>
                <a:cs typeface="NikoshBAN" pitchFamily="2" charset="0"/>
              </a:rPr>
            </a:b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৪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। ইনপুট/আউটপুট যন্ত্রপাতির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কাজ লিখতে পারবে।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 smtClean="0">
                <a:latin typeface="NikoshBAN" pitchFamily="2" charset="0"/>
                <a:cs typeface="NikoshBAN" pitchFamily="2" charset="0"/>
              </a:rPr>
            </a:b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263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57200"/>
            <a:ext cx="7772400" cy="6126163"/>
          </a:xfrm>
        </p:spPr>
      </p:pic>
    </p:spTree>
    <p:extLst>
      <p:ext uri="{BB962C8B-B14F-4D97-AF65-F5344CB8AC3E}">
        <p14:creationId xmlns:p14="http://schemas.microsoft.com/office/powerpoint/2010/main" val="66123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oel-1612i3\Desktop\input-unit-devic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228600"/>
            <a:ext cx="80010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86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533400"/>
            <a:ext cx="6477000" cy="5638800"/>
          </a:xfrm>
        </p:spPr>
      </p:pic>
    </p:spTree>
    <p:extLst>
      <p:ext uri="{BB962C8B-B14F-4D97-AF65-F5344CB8AC3E}">
        <p14:creationId xmlns:p14="http://schemas.microsoft.com/office/powerpoint/2010/main" val="129506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6096000"/>
          </a:xfrm>
          <a:solidFill>
            <a:schemeClr val="tx2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algn="l"/>
            <a:r>
              <a:rPr lang="en-US" dirty="0">
                <a:latin typeface="NikoshBAN" pitchFamily="2" charset="0"/>
                <a:cs typeface="NikoshBAN" pitchFamily="2" charset="0"/>
              </a:rPr>
              <a:t>	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BD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br>
              <a:rPr lang="bn-BD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ক –গ্রুপ ইনপুট যন্ত্রপাতির নাম লিখ। 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খ –গ্রুপ আউটপুট যন্ত্রপাতির নাম লিখ।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82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229600" cy="5257800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bn-BD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dirty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১।ইনপুট যন্ত্রপাতি কী?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২। আউটপুট যন্ত্রপাতি কী?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	৩।বিভিন্ন ধরনের ইনপুট/আউটপুট যন্ত্রপাতির নাম লিখ ?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05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248400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bn-BD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বাড়ীর কাজঃ</a:t>
            </a:r>
            <a:r>
              <a:rPr lang="bn-BD" dirty="0" smtClean="0">
                <a:solidFill>
                  <a:srgbClr val="002060"/>
                </a:solidFill>
              </a:rPr>
              <a:t/>
            </a:r>
            <a:br>
              <a:rPr lang="bn-BD" dirty="0" smtClean="0">
                <a:solidFill>
                  <a:srgbClr val="002060"/>
                </a:solidFill>
              </a:rPr>
            </a:br>
            <a:r>
              <a:rPr lang="bn-BD" dirty="0" smtClean="0">
                <a:solidFill>
                  <a:srgbClr val="002060"/>
                </a:solidFill>
              </a:rPr>
              <a:t/>
            </a:r>
            <a:br>
              <a:rPr lang="bn-BD" dirty="0" smtClean="0">
                <a:solidFill>
                  <a:srgbClr val="002060"/>
                </a:solidFill>
              </a:rPr>
            </a:b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ইনপুট/আউটপুট যন্ত্রপাতির কাজ লিখ।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72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5400" dirty="0" smtClean="0"/>
              <a:t>ধন্যবাদ</a:t>
            </a:r>
            <a:endParaRPr lang="en-US" sz="5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24000"/>
            <a:ext cx="8229600" cy="4800600"/>
          </a:xfrm>
        </p:spPr>
      </p:pic>
    </p:spTree>
    <p:extLst>
      <p:ext uri="{BB962C8B-B14F-4D97-AF65-F5344CB8AC3E}">
        <p14:creationId xmlns:p14="http://schemas.microsoft.com/office/powerpoint/2010/main" val="206724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31</Words>
  <Application>Microsoft Office PowerPoint</Application>
  <PresentationFormat>On-screen Show (4:3)</PresentationFormat>
  <Paragraphs>19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স্বাগতম </vt:lpstr>
      <vt:lpstr>পরিচিতি</vt:lpstr>
      <vt:lpstr>   </vt:lpstr>
      <vt:lpstr>PowerPoint Presentation</vt:lpstr>
      <vt:lpstr>    শিখন ফল  ১। ইনপুট/আউটপুট যন্ত্রপাতির সঙ্গা বলতে পারবে । ২। বিভিন্ন ধরনের ইনপুট/আউটপুট যন্ত্রপাতির নাম বলতে পারবে। ৩। ইনপুট/আউটপুট যন্ত্রপাতির নাম লিখতে পারবে।       ৪। ইনপুট/আউটপুট যন্ত্রপাতির কাজ লিখতে পারবে।  </vt:lpstr>
      <vt:lpstr>PowerPoint Presentation</vt:lpstr>
      <vt:lpstr>PowerPoint Presentation</vt:lpstr>
      <vt:lpstr>PowerPoint Presentation</vt:lpstr>
      <vt:lpstr>  দলীয় কাজ   ক –গ্রুপ ইনপুট যন্ত্রপাতির নাম লিখ।  খ –গ্রুপ আউটপুট যন্ত্রপাতির নাম লিখ। </vt:lpstr>
      <vt:lpstr>মূল্যায়ন  ১।ইনপুট যন্ত্রপাতি কী? ২। আউটপুট যন্ত্রপাতি কী?  ৩।বিভিন্ন ধরনের ইনপুট/আউটপুট যন্ত্রপাতির নাম লিখ ?   </vt:lpstr>
      <vt:lpstr>বাড়ীর কাজঃ  ইনপুট/আউটপুট যন্ত্রপাতির কাজ লিখ।</vt:lpstr>
      <vt:lpstr>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Doel-1612i3</dc:creator>
  <cp:lastModifiedBy>Doel-1612i3</cp:lastModifiedBy>
  <cp:revision>114</cp:revision>
  <dcterms:created xsi:type="dcterms:W3CDTF">2006-08-16T00:00:00Z</dcterms:created>
  <dcterms:modified xsi:type="dcterms:W3CDTF">2013-06-22T10:03:37Z</dcterms:modified>
</cp:coreProperties>
</file>